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692400" cy="3784600"/>
  <p:notesSz cx="2692400" cy="3784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2549" y="1173226"/>
            <a:ext cx="2295556" cy="7947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05098" y="2119376"/>
            <a:ext cx="1890458" cy="9461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35032" y="870458"/>
            <a:ext cx="1174784" cy="249783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390837" y="870458"/>
            <a:ext cx="1174784" cy="249783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3983" y="182880"/>
            <a:ext cx="426720" cy="414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377696" y="207264"/>
            <a:ext cx="719328" cy="4389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0960" y="3425952"/>
            <a:ext cx="2572512" cy="3413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032" y="151383"/>
            <a:ext cx="2430589" cy="60553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032" y="870458"/>
            <a:ext cx="2430589" cy="249783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918222" y="3519678"/>
            <a:ext cx="864209" cy="1892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35032" y="3519678"/>
            <a:ext cx="621150" cy="1892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944471" y="3519678"/>
            <a:ext cx="621150" cy="1892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350" y="743783"/>
            <a:ext cx="2407285" cy="862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350" spc="90">
                <a:solidFill>
                  <a:srgbClr val="3F3F3F"/>
                </a:solidFill>
                <a:latin typeface="Times New Roman"/>
                <a:cs typeface="Times New Roman"/>
              </a:rPr>
              <a:t>Oraganiseerd</a:t>
            </a:r>
            <a:r>
              <a:rPr dirty="0" smtClean="0" sz="1350" spc="9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14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70">
                <a:solidFill>
                  <a:srgbClr val="3F3F3F"/>
                </a:solidFill>
                <a:latin typeface="Times New Roman"/>
                <a:cs typeface="Times New Roman"/>
              </a:rPr>
              <a:t>u</a:t>
            </a:r>
            <a:r>
              <a:rPr dirty="0" smtClean="0" sz="1350" spc="10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85">
                <a:solidFill>
                  <a:srgbClr val="3F3F3F"/>
                </a:solidFill>
                <a:latin typeface="Times New Roman"/>
                <a:cs typeface="Times New Roman"/>
              </a:rPr>
              <a:t>een</a:t>
            </a:r>
            <a:r>
              <a:rPr dirty="0" smtClean="0" sz="1350" spc="1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120">
                <a:solidFill>
                  <a:srgbClr val="3F3F3F"/>
                </a:solidFill>
                <a:latin typeface="Times New Roman"/>
                <a:cs typeface="Times New Roman"/>
              </a:rPr>
              <a:t>teest</a:t>
            </a:r>
            <a:r>
              <a:rPr dirty="0" smtClean="0" sz="1350" spc="1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50">
                <a:solidFill>
                  <a:srgbClr val="3F3F3F"/>
                </a:solidFill>
                <a:latin typeface="Times New Roman"/>
                <a:cs typeface="Times New Roman"/>
              </a:rPr>
              <a:t>waar</a:t>
            </a:r>
            <a:endParaRPr sz="135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80"/>
              </a:spcBef>
            </a:pPr>
            <a:r>
              <a:rPr dirty="0" smtClean="0" sz="1200" spc="145">
                <a:solidFill>
                  <a:srgbClr val="3F3F3F"/>
                </a:solidFill>
                <a:latin typeface="Arial"/>
                <a:cs typeface="Arial"/>
              </a:rPr>
              <a:t>ook</a:t>
            </a:r>
            <a:r>
              <a:rPr dirty="0" smtClean="0" sz="1200" spc="55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mtClean="0" sz="1350" spc="50">
                <a:solidFill>
                  <a:srgbClr val="3F3F3F"/>
                </a:solidFill>
                <a:latin typeface="Times New Roman"/>
                <a:cs typeface="Times New Roman"/>
              </a:rPr>
              <a:t>kinderen</a:t>
            </a:r>
            <a:r>
              <a:rPr dirty="0" smtClean="0" sz="1350" spc="12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40">
                <a:solidFill>
                  <a:srgbClr val="3F3F3F"/>
                </a:solidFill>
                <a:latin typeface="Times New Roman"/>
                <a:cs typeface="Times New Roman"/>
              </a:rPr>
              <a:t>aanwezig</a:t>
            </a:r>
            <a:r>
              <a:rPr dirty="0" smtClean="0" sz="1350" spc="-4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75">
                <a:solidFill>
                  <a:srgbClr val="3F3F3F"/>
                </a:solidFill>
                <a:latin typeface="Times New Roman"/>
                <a:cs typeface="Times New Roman"/>
              </a:rPr>
              <a:t>zjn?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ctr" marR="635">
              <a:lnSpc>
                <a:spcPct val="100000"/>
              </a:lnSpc>
            </a:pPr>
            <a:r>
              <a:rPr dirty="0" smtClean="0" sz="1350" spc="70">
                <a:solidFill>
                  <a:srgbClr val="3F3F3F"/>
                </a:solidFill>
                <a:latin typeface="Times New Roman"/>
                <a:cs typeface="Times New Roman"/>
              </a:rPr>
              <a:t>Schakel</a:t>
            </a:r>
            <a:r>
              <a:rPr dirty="0" smtClean="0" sz="1350" spc="6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145">
                <a:solidFill>
                  <a:srgbClr val="3F3F3F"/>
                </a:solidFill>
                <a:latin typeface="Times New Roman"/>
                <a:cs typeface="Times New Roman"/>
              </a:rPr>
              <a:t>de</a:t>
            </a:r>
            <a:r>
              <a:rPr dirty="0" smtClean="0" sz="1350" spc="4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254">
                <a:solidFill>
                  <a:srgbClr val="3F3F3F"/>
                </a:solidFill>
                <a:latin typeface="Times New Roman"/>
                <a:cs typeface="Times New Roman"/>
              </a:rPr>
              <a:t>Part</a:t>
            </a:r>
            <a:r>
              <a:rPr dirty="0" smtClean="0" sz="1350" spc="14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175">
                <a:solidFill>
                  <a:srgbClr val="3F3F3F"/>
                </a:solidFill>
                <a:latin typeface="Times New Roman"/>
                <a:cs typeface="Times New Roman"/>
              </a:rPr>
              <a:t>Nann</a:t>
            </a:r>
            <a:r>
              <a:rPr dirty="0" smtClean="0" sz="1350" spc="17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13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180">
                <a:solidFill>
                  <a:srgbClr val="3F3F3F"/>
                </a:solidFill>
                <a:latin typeface="Times New Roman"/>
                <a:cs typeface="Times New Roman"/>
              </a:rPr>
              <a:t>in11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4636" y="1405610"/>
            <a:ext cx="1039494" cy="1106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600" spc="-490">
                <a:solidFill>
                  <a:srgbClr val="672A90"/>
                </a:solidFill>
                <a:latin typeface="Times New Roman"/>
                <a:cs typeface="Times New Roman"/>
              </a:rPr>
              <a:t>.</a:t>
            </a:r>
            <a:r>
              <a:rPr dirty="0" smtClean="0" sz="5600" spc="-975">
                <a:solidFill>
                  <a:srgbClr val="672A90"/>
                </a:solidFill>
                <a:latin typeface="Times New Roman"/>
                <a:cs typeface="Times New Roman"/>
              </a:rPr>
              <a:t>.</a:t>
            </a:r>
            <a:r>
              <a:rPr dirty="0" smtClean="0" sz="5600" spc="-1190">
                <a:solidFill>
                  <a:srgbClr val="F6D86E"/>
                </a:solidFill>
                <a:latin typeface="Times New Roman"/>
                <a:cs typeface="Times New Roman"/>
              </a:rPr>
              <a:t>.</a:t>
            </a:r>
            <a:r>
              <a:rPr dirty="0" smtClean="0" sz="5600" spc="-1235">
                <a:solidFill>
                  <a:srgbClr val="E2038A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30398" sz="3975" spc="0" b="1">
                <a:solidFill>
                  <a:srgbClr val="E2038A"/>
                </a:solidFill>
                <a:latin typeface="Courier New"/>
                <a:cs typeface="Courier New"/>
              </a:rPr>
              <a:t>c</a:t>
            </a:r>
            <a:r>
              <a:rPr dirty="0" smtClean="0" baseline="30398" sz="3975" spc="-1477" b="1">
                <a:solidFill>
                  <a:srgbClr val="E2038A"/>
                </a:solidFill>
                <a:latin typeface="Courier New"/>
                <a:cs typeface="Courier New"/>
              </a:rPr>
              <a:t> </a:t>
            </a:r>
            <a:r>
              <a:rPr dirty="0" smtClean="0" sz="7200" spc="1320">
                <a:solidFill>
                  <a:srgbClr val="E2038A"/>
                </a:solidFill>
                <a:latin typeface="Times New Roman"/>
                <a:cs typeface="Times New Roman"/>
              </a:rPr>
              <a:t>,</a:t>
            </a:r>
            <a:r>
              <a:rPr dirty="0" smtClean="0" sz="2250" spc="310">
                <a:solidFill>
                  <a:srgbClr val="E2038A"/>
                </a:solidFill>
                <a:latin typeface="Arial"/>
                <a:cs typeface="Arial"/>
              </a:rPr>
              <a:t>\</a:t>
            </a:r>
            <a:endParaRPr sz="2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5544" y="2023597"/>
            <a:ext cx="659765" cy="784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800" spc="-1310" b="1">
                <a:solidFill>
                  <a:srgbClr val="28A8C1"/>
                </a:solidFill>
                <a:latin typeface="Courier New"/>
                <a:cs typeface="Courier New"/>
              </a:rPr>
              <a:t>a</a:t>
            </a:r>
            <a:r>
              <a:rPr dirty="0" smtClean="0" sz="4800" spc="-1165" b="1">
                <a:solidFill>
                  <a:srgbClr val="5D83B5"/>
                </a:solidFill>
                <a:latin typeface="Courier New"/>
                <a:cs typeface="Courier New"/>
              </a:rPr>
              <a:t>e</a:t>
            </a:r>
            <a:r>
              <a:rPr dirty="0" smtClean="0" sz="4800" spc="-1185" b="1">
                <a:solidFill>
                  <a:srgbClr val="672A90"/>
                </a:solidFill>
                <a:latin typeface="Courier New"/>
                <a:cs typeface="Courier New"/>
              </a:rPr>
              <a:t>T</a:t>
            </a:r>
            <a:endParaRPr sz="4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12700" y="2462440"/>
            <a:ext cx="2674620" cy="628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50" spc="40" b="1">
                <a:solidFill>
                  <a:srgbClr val="1FBCC8"/>
                </a:solidFill>
                <a:latin typeface="Times New Roman"/>
                <a:cs typeface="Times New Roman"/>
              </a:rPr>
              <a:t>partynanny</a:t>
            </a:r>
            <a:endParaRPr sz="4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2012-10-30T21:00:33Z</dcterms:created>
  <dcterms:modified xsi:type="dcterms:W3CDTF">2012-10-30T21:00:33Z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2012-10-30T00:00:00Z</vt:filetime>
  </property>
  <property fmtid="{D5CDD505-2E9C-101B-9397-08002B2CF9AE}" pid="3" name="LastSaved">
    <vt:filetime>2012-10-30T00:00:00Z</vt:filetime>
  </property>
</Properties>
</file>